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1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8B857-DBCE-4207-BDBA-CACB1164EC00}" type="datetimeFigureOut">
              <a:rPr lang="fi-FI" smtClean="0"/>
              <a:t>3.12.2012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0FFD-CE97-45D3-B1E7-472D3C4245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8B857-DBCE-4207-BDBA-CACB1164EC00}" type="datetimeFigureOut">
              <a:rPr lang="fi-FI" smtClean="0"/>
              <a:t>3.12.2012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0FFD-CE97-45D3-B1E7-472D3C4245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8B857-DBCE-4207-BDBA-CACB1164EC00}" type="datetimeFigureOut">
              <a:rPr lang="fi-FI" smtClean="0"/>
              <a:t>3.12.2012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0FFD-CE97-45D3-B1E7-472D3C4245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8B857-DBCE-4207-BDBA-CACB1164EC00}" type="datetimeFigureOut">
              <a:rPr lang="fi-FI" smtClean="0"/>
              <a:t>3.12.2012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0FFD-CE97-45D3-B1E7-472D3C4245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8B857-DBCE-4207-BDBA-CACB1164EC00}" type="datetimeFigureOut">
              <a:rPr lang="fi-FI" smtClean="0"/>
              <a:t>3.12.2012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0FFD-CE97-45D3-B1E7-472D3C4245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8B857-DBCE-4207-BDBA-CACB1164EC00}" type="datetimeFigureOut">
              <a:rPr lang="fi-FI" smtClean="0"/>
              <a:t>3.12.2012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0FFD-CE97-45D3-B1E7-472D3C4245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8B857-DBCE-4207-BDBA-CACB1164EC00}" type="datetimeFigureOut">
              <a:rPr lang="fi-FI" smtClean="0"/>
              <a:t>3.12.2012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0FFD-CE97-45D3-B1E7-472D3C4245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8B857-DBCE-4207-BDBA-CACB1164EC00}" type="datetimeFigureOut">
              <a:rPr lang="fi-FI" smtClean="0"/>
              <a:t>3.12.2012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0FFD-CE97-45D3-B1E7-472D3C4245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8B857-DBCE-4207-BDBA-CACB1164EC00}" type="datetimeFigureOut">
              <a:rPr lang="fi-FI" smtClean="0"/>
              <a:t>3.12.2012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0FFD-CE97-45D3-B1E7-472D3C4245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8B857-DBCE-4207-BDBA-CACB1164EC00}" type="datetimeFigureOut">
              <a:rPr lang="fi-FI" smtClean="0"/>
              <a:t>3.12.2012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0FFD-CE97-45D3-B1E7-472D3C4245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8B857-DBCE-4207-BDBA-CACB1164EC00}" type="datetimeFigureOut">
              <a:rPr lang="fi-FI" smtClean="0"/>
              <a:t>3.12.2012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0FFD-CE97-45D3-B1E7-472D3C4245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8B857-DBCE-4207-BDBA-CACB1164EC00}" type="datetimeFigureOut">
              <a:rPr lang="fi-FI" smtClean="0"/>
              <a:t>3.12.2012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F0FFD-CE97-45D3-B1E7-472D3C424561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Marja-Leena Sallinen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BFF1DB-A915-403A-A541-081C7B82A558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  <p:grpSp>
        <p:nvGrpSpPr>
          <p:cNvPr id="2" name="Ryhmä 47"/>
          <p:cNvGrpSpPr/>
          <p:nvPr/>
        </p:nvGrpSpPr>
        <p:grpSpPr>
          <a:xfrm>
            <a:off x="0" y="144015"/>
            <a:ext cx="9144000" cy="6691051"/>
            <a:chOff x="148173" y="579072"/>
            <a:chExt cx="8992860" cy="6239969"/>
          </a:xfrm>
        </p:grpSpPr>
        <p:grpSp>
          <p:nvGrpSpPr>
            <p:cNvPr id="3" name="Ryhmä 5"/>
            <p:cNvGrpSpPr/>
            <p:nvPr/>
          </p:nvGrpSpPr>
          <p:grpSpPr>
            <a:xfrm>
              <a:off x="148173" y="579072"/>
              <a:ext cx="8992860" cy="4876671"/>
              <a:chOff x="148173" y="651080"/>
              <a:chExt cx="8992860" cy="4876671"/>
            </a:xfrm>
          </p:grpSpPr>
          <p:grpSp>
            <p:nvGrpSpPr>
              <p:cNvPr id="6" name="Ryhmä 11"/>
              <p:cNvGrpSpPr/>
              <p:nvPr/>
            </p:nvGrpSpPr>
            <p:grpSpPr>
              <a:xfrm>
                <a:off x="148173" y="651080"/>
                <a:ext cx="8992860" cy="4876671"/>
                <a:chOff x="148173" y="651080"/>
                <a:chExt cx="8992860" cy="4876671"/>
              </a:xfrm>
              <a:solidFill>
                <a:srgbClr val="002060"/>
              </a:solidFill>
            </p:grpSpPr>
            <p:sp>
              <p:nvSpPr>
                <p:cNvPr id="35" name="Pyöristetty suorakulmio 34"/>
                <p:cNvSpPr/>
                <p:nvPr/>
              </p:nvSpPr>
              <p:spPr>
                <a:xfrm>
                  <a:off x="148173" y="651080"/>
                  <a:ext cx="8992860" cy="4876671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1"/>
                <a:lstStyle/>
                <a:p>
                  <a:pPr algn="ctr"/>
                  <a:r>
                    <a:rPr lang="fi-FI" dirty="0" smtClean="0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rPr>
                    <a:t>Kiinteistölle tai toimeksiantajalle suoritettavat tehtävät</a:t>
                  </a:r>
                  <a:endParaRPr lang="fi-FI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6" name="Pyöristetty suorakulmio 5"/>
                <p:cNvSpPr/>
                <p:nvPr/>
              </p:nvSpPr>
              <p:spPr>
                <a:xfrm>
                  <a:off x="539552" y="1196752"/>
                  <a:ext cx="1872208" cy="792088"/>
                </a:xfrm>
                <a:prstGeom prst="round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Hallinto</a:t>
                  </a:r>
                  <a:endParaRPr lang="fi-FI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7" name="Pyöristetty suorakulmio 6"/>
                <p:cNvSpPr/>
                <p:nvPr/>
              </p:nvSpPr>
              <p:spPr>
                <a:xfrm>
                  <a:off x="2675789" y="1196752"/>
                  <a:ext cx="1872208" cy="792088"/>
                </a:xfrm>
                <a:prstGeom prst="round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Talous</a:t>
                  </a:r>
                  <a:endParaRPr lang="fi-FI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8" name="Pyöristetty suorakulmio 7"/>
                <p:cNvSpPr/>
                <p:nvPr/>
              </p:nvSpPr>
              <p:spPr>
                <a:xfrm>
                  <a:off x="4812026" y="1196752"/>
                  <a:ext cx="1872208" cy="792088"/>
                </a:xfrm>
                <a:prstGeom prst="round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Elinkaari</a:t>
                  </a:r>
                  <a:endParaRPr lang="fi-FI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9" name="Pyöristetty suorakulmio 8"/>
                <p:cNvSpPr/>
                <p:nvPr/>
              </p:nvSpPr>
              <p:spPr>
                <a:xfrm>
                  <a:off x="6948264" y="1196752"/>
                  <a:ext cx="1872208" cy="792088"/>
                </a:xfrm>
                <a:prstGeom prst="round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Asiakkuus</a:t>
                  </a:r>
                  <a:endParaRPr lang="fi-FI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7" name="Ryhmä 21"/>
              <p:cNvGrpSpPr/>
              <p:nvPr/>
            </p:nvGrpSpPr>
            <p:grpSpPr>
              <a:xfrm>
                <a:off x="539552" y="2132856"/>
                <a:ext cx="1872208" cy="3096344"/>
                <a:chOff x="539552" y="2132856"/>
                <a:chExt cx="1872208" cy="3096344"/>
              </a:xfrm>
              <a:solidFill>
                <a:schemeClr val="tx2">
                  <a:lumMod val="40000"/>
                  <a:lumOff val="60000"/>
                </a:schemeClr>
              </a:solidFill>
            </p:grpSpPr>
            <p:sp>
              <p:nvSpPr>
                <p:cNvPr id="26" name="Pyöristetty suorakulmio 25"/>
                <p:cNvSpPr/>
                <p:nvPr/>
              </p:nvSpPr>
              <p:spPr>
                <a:xfrm>
                  <a:off x="539552" y="2132856"/>
                  <a:ext cx="1872208" cy="504056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Kiinteistön ja sen omistajien tavoitteiden täyttäminen suunnitelmallisella toiminnalla</a:t>
                  </a:r>
                  <a:endParaRPr lang="fi-FI" sz="8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7" name="Pyöristetty suorakulmio 26"/>
                <p:cNvSpPr/>
                <p:nvPr/>
              </p:nvSpPr>
              <p:spPr>
                <a:xfrm>
                  <a:off x="539552" y="2708920"/>
                  <a:ext cx="1872208" cy="360040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Isännöintikohteen vastaanottaminen ja luovuttaminen</a:t>
                  </a:r>
                  <a:endParaRPr lang="fi-FI" sz="8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8" name="Pyöristetty suorakulmio 27"/>
                <p:cNvSpPr/>
                <p:nvPr/>
              </p:nvSpPr>
              <p:spPr>
                <a:xfrm>
                  <a:off x="539552" y="3140968"/>
                  <a:ext cx="1872208" cy="216024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Päätöksenteko ja sen valmistelu</a:t>
                  </a:r>
                  <a:endParaRPr lang="fi-FI" sz="8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9" name="Pyöristetty suorakulmio 28"/>
                <p:cNvSpPr/>
                <p:nvPr/>
              </p:nvSpPr>
              <p:spPr>
                <a:xfrm>
                  <a:off x="539552" y="3429000"/>
                  <a:ext cx="1872208" cy="216024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Kiinteistön sopimusasiat</a:t>
                  </a:r>
                </a:p>
              </p:txBody>
            </p:sp>
            <p:sp>
              <p:nvSpPr>
                <p:cNvPr id="30" name="Pyöristetty suorakulmio 29"/>
                <p:cNvSpPr/>
                <p:nvPr/>
              </p:nvSpPr>
              <p:spPr>
                <a:xfrm>
                  <a:off x="539552" y="3717032"/>
                  <a:ext cx="1872208" cy="216024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Turvallisuus ja vakuutusasiat</a:t>
                  </a:r>
                </a:p>
              </p:txBody>
            </p:sp>
            <p:sp>
              <p:nvSpPr>
                <p:cNvPr id="31" name="Pyöristetty suorakulmio 30"/>
                <p:cNvSpPr/>
                <p:nvPr/>
              </p:nvSpPr>
              <p:spPr>
                <a:xfrm>
                  <a:off x="539552" y="4005064"/>
                  <a:ext cx="1872208" cy="216024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Kiinteistön työsuhdeasiat</a:t>
                  </a:r>
                </a:p>
              </p:txBody>
            </p:sp>
            <p:sp>
              <p:nvSpPr>
                <p:cNvPr id="32" name="Pyöristetty suorakulmio 31"/>
                <p:cNvSpPr/>
                <p:nvPr/>
              </p:nvSpPr>
              <p:spPr>
                <a:xfrm>
                  <a:off x="539552" y="4293096"/>
                  <a:ext cx="1872208" cy="288032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Viranomaisyhteydet ja ilmoitusvelvollisuudet</a:t>
                  </a:r>
                </a:p>
              </p:txBody>
            </p:sp>
            <p:sp>
              <p:nvSpPr>
                <p:cNvPr id="33" name="Pyöristetty suorakulmio 32"/>
                <p:cNvSpPr/>
                <p:nvPr/>
              </p:nvSpPr>
              <p:spPr>
                <a:xfrm>
                  <a:off x="539552" y="4653136"/>
                  <a:ext cx="1872208" cy="288032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Osakkeiden omistussuhteisiin liittyvät tehtävä</a:t>
                  </a:r>
                </a:p>
              </p:txBody>
            </p:sp>
            <p:sp>
              <p:nvSpPr>
                <p:cNvPr id="34" name="Pyöristetty suorakulmio 33"/>
                <p:cNvSpPr/>
                <p:nvPr/>
              </p:nvSpPr>
              <p:spPr>
                <a:xfrm>
                  <a:off x="539552" y="5013176"/>
                  <a:ext cx="1872208" cy="216024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Asiakirjojen hallinta ja muu hallinto</a:t>
                  </a:r>
                </a:p>
              </p:txBody>
            </p:sp>
          </p:grpSp>
          <p:grpSp>
            <p:nvGrpSpPr>
              <p:cNvPr id="8" name="Ryhmä 23"/>
              <p:cNvGrpSpPr/>
              <p:nvPr/>
            </p:nvGrpSpPr>
            <p:grpSpPr>
              <a:xfrm>
                <a:off x="2699792" y="2132856"/>
                <a:ext cx="1872208" cy="792088"/>
                <a:chOff x="539552" y="2132856"/>
                <a:chExt cx="1872208" cy="792088"/>
              </a:xfrm>
              <a:solidFill>
                <a:schemeClr val="tx2">
                  <a:lumMod val="40000"/>
                  <a:lumOff val="60000"/>
                </a:schemeClr>
              </a:solidFill>
            </p:grpSpPr>
            <p:sp>
              <p:nvSpPr>
                <p:cNvPr id="23" name="Pyöristetty suorakulmio 22"/>
                <p:cNvSpPr/>
                <p:nvPr/>
              </p:nvSpPr>
              <p:spPr>
                <a:xfrm>
                  <a:off x="539552" y="2132856"/>
                  <a:ext cx="1872208" cy="216024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Talous-, vero- ja toimintasuunnittelu</a:t>
                  </a:r>
                  <a:endParaRPr lang="fi-FI" sz="8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4" name="Pyöristetty suorakulmio 23"/>
                <p:cNvSpPr/>
                <p:nvPr/>
              </p:nvSpPr>
              <p:spPr>
                <a:xfrm>
                  <a:off x="539552" y="2420888"/>
                  <a:ext cx="1872208" cy="216024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Rahaliikenne</a:t>
                  </a:r>
                  <a:endParaRPr lang="fi-FI" sz="8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" name="Pyöristetty suorakulmio 24"/>
                <p:cNvSpPr/>
                <p:nvPr/>
              </p:nvSpPr>
              <p:spPr>
                <a:xfrm>
                  <a:off x="539552" y="2708920"/>
                  <a:ext cx="1872208" cy="216024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Kirjanpito ja tilinpäätös</a:t>
                  </a:r>
                  <a:endParaRPr lang="fi-FI" sz="8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9" name="Ryhmä 33"/>
              <p:cNvGrpSpPr/>
              <p:nvPr/>
            </p:nvGrpSpPr>
            <p:grpSpPr>
              <a:xfrm>
                <a:off x="6948264" y="2132856"/>
                <a:ext cx="1872208" cy="1728192"/>
                <a:chOff x="539552" y="2132856"/>
                <a:chExt cx="1872208" cy="1728192"/>
              </a:xfrm>
              <a:solidFill>
                <a:schemeClr val="tx2">
                  <a:lumMod val="40000"/>
                  <a:lumOff val="60000"/>
                </a:schemeClr>
              </a:solidFill>
            </p:grpSpPr>
            <p:sp>
              <p:nvSpPr>
                <p:cNvPr id="17" name="Pyöristetty suorakulmio 16"/>
                <p:cNvSpPr/>
                <p:nvPr/>
              </p:nvSpPr>
              <p:spPr>
                <a:xfrm>
                  <a:off x="539552" y="2132856"/>
                  <a:ext cx="1872208" cy="216024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Asiakkuusstrategia</a:t>
                  </a:r>
                  <a:endParaRPr lang="fi-FI" sz="8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8" name="Pyöristetty suorakulmio 17"/>
                <p:cNvSpPr/>
                <p:nvPr/>
              </p:nvSpPr>
              <p:spPr>
                <a:xfrm>
                  <a:off x="539552" y="2420888"/>
                  <a:ext cx="1872208" cy="216024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Palvelujen järjestäminen</a:t>
                  </a:r>
                  <a:endParaRPr lang="fi-FI" sz="8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9" name="Pyöristetty suorakulmio 18"/>
                <p:cNvSpPr/>
                <p:nvPr/>
              </p:nvSpPr>
              <p:spPr>
                <a:xfrm>
                  <a:off x="539552" y="2708920"/>
                  <a:ext cx="1872208" cy="216024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Asiakaspalvelu</a:t>
                  </a:r>
                  <a:endParaRPr lang="fi-FI" sz="8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" name="Pyöristetty suorakulmio 19"/>
                <p:cNvSpPr/>
                <p:nvPr/>
              </p:nvSpPr>
              <p:spPr>
                <a:xfrm>
                  <a:off x="539552" y="2996952"/>
                  <a:ext cx="1872208" cy="216024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Viestintä, raportointi ja tiedottaminen</a:t>
                  </a:r>
                </a:p>
              </p:txBody>
            </p:sp>
            <p:sp>
              <p:nvSpPr>
                <p:cNvPr id="21" name="Pyöristetty suorakulmio 20"/>
                <p:cNvSpPr/>
                <p:nvPr/>
              </p:nvSpPr>
              <p:spPr>
                <a:xfrm>
                  <a:off x="539552" y="3284984"/>
                  <a:ext cx="1872208" cy="216024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Asiakastyytyväisyys ja palaute</a:t>
                  </a:r>
                </a:p>
              </p:txBody>
            </p:sp>
            <p:sp>
              <p:nvSpPr>
                <p:cNvPr id="22" name="Pyöristetty suorakulmio 21"/>
                <p:cNvSpPr/>
                <p:nvPr/>
              </p:nvSpPr>
              <p:spPr>
                <a:xfrm>
                  <a:off x="539552" y="3573016"/>
                  <a:ext cx="1872208" cy="288032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Toimeksiantajan kohteen vuokraus</a:t>
                  </a:r>
                </a:p>
              </p:txBody>
            </p:sp>
          </p:grpSp>
          <p:grpSp>
            <p:nvGrpSpPr>
              <p:cNvPr id="10" name="Ryhmä 43"/>
              <p:cNvGrpSpPr/>
              <p:nvPr/>
            </p:nvGrpSpPr>
            <p:grpSpPr>
              <a:xfrm>
                <a:off x="4860032" y="2132856"/>
                <a:ext cx="1872208" cy="1800200"/>
                <a:chOff x="539552" y="2132856"/>
                <a:chExt cx="1872208" cy="1800200"/>
              </a:xfrm>
              <a:solidFill>
                <a:schemeClr val="tx2">
                  <a:lumMod val="40000"/>
                  <a:lumOff val="60000"/>
                </a:schemeClr>
              </a:solidFill>
            </p:grpSpPr>
            <p:sp>
              <p:nvSpPr>
                <p:cNvPr id="12" name="Pyöristetty suorakulmio 11"/>
                <p:cNvSpPr/>
                <p:nvPr/>
              </p:nvSpPr>
              <p:spPr>
                <a:xfrm>
                  <a:off x="539552" y="2132856"/>
                  <a:ext cx="1872208" cy="216024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Ylläpitotaso ja huoltokirja</a:t>
                  </a:r>
                  <a:endParaRPr lang="fi-FI" sz="8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3" name="Pyöristetty suorakulmio 12"/>
                <p:cNvSpPr/>
                <p:nvPr/>
              </p:nvSpPr>
              <p:spPr>
                <a:xfrm>
                  <a:off x="539552" y="2420888"/>
                  <a:ext cx="1872208" cy="360040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Kiinteistönhoidon järjestäminen</a:t>
                  </a:r>
                  <a:endParaRPr lang="fi-FI" sz="8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4" name="Pyöristetty suorakulmio 13"/>
                <p:cNvSpPr/>
                <p:nvPr/>
              </p:nvSpPr>
              <p:spPr>
                <a:xfrm>
                  <a:off x="539552" y="2852936"/>
                  <a:ext cx="1872208" cy="432048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Kiinteistön ja rakennusten vuosikorjausluontoiset kunnossapitotehtävät</a:t>
                  </a:r>
                  <a:endParaRPr lang="fi-FI" sz="8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5" name="Pyöristetty suorakulmio 14"/>
                <p:cNvSpPr/>
                <p:nvPr/>
              </p:nvSpPr>
              <p:spPr>
                <a:xfrm>
                  <a:off x="539552" y="3356992"/>
                  <a:ext cx="1872208" cy="288032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Huoneistojen kunnossapito- ja muutostyöt</a:t>
                  </a:r>
                </a:p>
              </p:txBody>
            </p:sp>
            <p:sp>
              <p:nvSpPr>
                <p:cNvPr id="16" name="Pyöristetty suorakulmio 15"/>
                <p:cNvSpPr/>
                <p:nvPr/>
              </p:nvSpPr>
              <p:spPr>
                <a:xfrm>
                  <a:off x="539552" y="3717032"/>
                  <a:ext cx="1872208" cy="216024"/>
                </a:xfrm>
                <a:prstGeom prst="roundRect">
                  <a:avLst/>
                </a:prstGeom>
                <a:grp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800" dirty="0" smtClean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Yhtiön korjaus- ja parannushankkeet</a:t>
                  </a:r>
                </a:p>
              </p:txBody>
            </p:sp>
          </p:grpSp>
        </p:grpSp>
        <p:grpSp>
          <p:nvGrpSpPr>
            <p:cNvPr id="11" name="Ryhmä 39"/>
            <p:cNvGrpSpPr/>
            <p:nvPr/>
          </p:nvGrpSpPr>
          <p:grpSpPr>
            <a:xfrm>
              <a:off x="148173" y="5522897"/>
              <a:ext cx="8992860" cy="1296144"/>
              <a:chOff x="148173" y="5666913"/>
              <a:chExt cx="8992860" cy="1296144"/>
            </a:xfrm>
          </p:grpSpPr>
          <p:sp>
            <p:nvSpPr>
              <p:cNvPr id="41" name="Pyöristetty suorakulmio 9"/>
              <p:cNvSpPr/>
              <p:nvPr/>
            </p:nvSpPr>
            <p:spPr>
              <a:xfrm>
                <a:off x="148173" y="5666913"/>
                <a:ext cx="8992860" cy="1296144"/>
              </a:xfrm>
              <a:prstGeom prst="roundRect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1"/>
              <a:lstStyle/>
              <a:p>
                <a:pPr algn="ctr"/>
                <a:r>
                  <a:rPr lang="fi-FI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Isännöintiyrityksen johtaminen</a:t>
                </a:r>
                <a:endParaRPr lang="fi-FI" sz="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ctr"/>
                <a:endParaRPr lang="fi-FI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" name="Pyöristetty suorakulmio 41"/>
              <p:cNvSpPr/>
              <p:nvPr/>
            </p:nvSpPr>
            <p:spPr>
              <a:xfrm>
                <a:off x="550740" y="6201368"/>
                <a:ext cx="1260000" cy="540000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i-FI" sz="1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Strategia, </a:t>
                </a:r>
              </a:p>
              <a:p>
                <a:pPr algn="ctr"/>
                <a:r>
                  <a:rPr lang="fi-FI" sz="1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tavoitteellinen johtaminen</a:t>
                </a:r>
                <a:endParaRPr lang="fi-FI" sz="1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" name="Pyöristetty suorakulmio 42"/>
              <p:cNvSpPr/>
              <p:nvPr/>
            </p:nvSpPr>
            <p:spPr>
              <a:xfrm>
                <a:off x="1952687" y="6201368"/>
                <a:ext cx="1260000" cy="540000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i-FI" sz="1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Asiakkuuksien</a:t>
                </a:r>
              </a:p>
              <a:p>
                <a:pPr algn="ctr"/>
                <a:r>
                  <a:rPr lang="fi-FI" sz="1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johtaminen</a:t>
                </a:r>
                <a:endParaRPr lang="fi-FI" sz="1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" name="Pyöristetty suorakulmio 43"/>
              <p:cNvSpPr/>
              <p:nvPr/>
            </p:nvSpPr>
            <p:spPr>
              <a:xfrm>
                <a:off x="3354633" y="6201368"/>
                <a:ext cx="1260000" cy="540000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i-FI" sz="1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Henkilöstö-</a:t>
                </a:r>
              </a:p>
              <a:p>
                <a:pPr algn="ctr"/>
                <a:r>
                  <a:rPr lang="fi-FI" sz="1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johtaminen</a:t>
                </a:r>
                <a:endParaRPr lang="fi-FI" sz="1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5" name="Pyöristetty suorakulmio 44"/>
              <p:cNvSpPr/>
              <p:nvPr/>
            </p:nvSpPr>
            <p:spPr>
              <a:xfrm>
                <a:off x="4756579" y="6201368"/>
                <a:ext cx="1260000" cy="540000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i-FI" sz="1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Tuotteet ja</a:t>
                </a:r>
              </a:p>
              <a:p>
                <a:pPr algn="ctr"/>
                <a:r>
                  <a:rPr lang="fi-FI" sz="1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prosessit</a:t>
                </a:r>
                <a:endParaRPr lang="fi-FI" sz="1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" name="Pyöristetty suorakulmio 45"/>
              <p:cNvSpPr/>
              <p:nvPr/>
            </p:nvSpPr>
            <p:spPr>
              <a:xfrm>
                <a:off x="6158525" y="6201368"/>
                <a:ext cx="1260000" cy="540000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i-FI" sz="1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Tulos ja</a:t>
                </a:r>
              </a:p>
              <a:p>
                <a:pPr algn="ctr"/>
                <a:r>
                  <a:rPr lang="fi-FI" sz="1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talous</a:t>
                </a:r>
                <a:endParaRPr lang="fi-FI" sz="1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" name="Pyöristetty suorakulmio 46"/>
              <p:cNvSpPr/>
              <p:nvPr/>
            </p:nvSpPr>
            <p:spPr>
              <a:xfrm>
                <a:off x="7560472" y="6201368"/>
                <a:ext cx="1260000" cy="540000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i-FI" sz="1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Organisaation ja </a:t>
                </a:r>
              </a:p>
              <a:p>
                <a:pPr algn="ctr"/>
                <a:r>
                  <a:rPr lang="fi-FI" sz="1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Liiketoiminnan</a:t>
                </a:r>
              </a:p>
              <a:p>
                <a:pPr algn="ctr"/>
                <a:r>
                  <a:rPr lang="fi-FI" sz="1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johtaminen</a:t>
                </a:r>
                <a:endParaRPr lang="fi-FI" sz="1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110</Words>
  <Application>Microsoft Office PowerPoint</Application>
  <PresentationFormat>Näytössä katseltava diaesitys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Office-teema</vt:lpstr>
      <vt:lpstr>Dia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tiiab</dc:creator>
  <cp:lastModifiedBy>tiiab</cp:lastModifiedBy>
  <cp:revision>1</cp:revision>
  <dcterms:created xsi:type="dcterms:W3CDTF">2012-12-03T13:39:07Z</dcterms:created>
  <dcterms:modified xsi:type="dcterms:W3CDTF">2012-12-03T13:41:26Z</dcterms:modified>
</cp:coreProperties>
</file>